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276" r:id="rId5"/>
    <p:sldId id="283" r:id="rId6"/>
    <p:sldId id="264" r:id="rId7"/>
    <p:sldId id="263" r:id="rId8"/>
    <p:sldId id="284" r:id="rId9"/>
    <p:sldId id="285" r:id="rId10"/>
    <p:sldId id="261" r:id="rId11"/>
    <p:sldId id="25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6600"/>
    <a:srgbClr val="FFFF00"/>
    <a:srgbClr val="003300"/>
    <a:srgbClr val="660066"/>
    <a:srgbClr val="00FF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94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BE5F-E057-0FAE-49B2-D3EB41ED2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BA229-B55D-5FBF-60D2-20D8384B9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0302E-782A-9EC6-8FDD-56AD66E2D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AE052-24A7-95AA-108F-19A4A196D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3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C9B43-86AA-AF48-FD97-C225D21CD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2B22E-715C-69FE-9463-A456C770B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25A8F-2A4B-4EB3-9032-2077598ED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8132D-32E0-D374-A06D-CD87393E9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37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35595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6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8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39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5180"/>
            <a:ext cx="9144000" cy="3361254"/>
          </a:xfrm>
          <a:noFill/>
        </p:spPr>
        <p:txBody>
          <a:bodyPr anchor="b"/>
          <a:lstStyle/>
          <a:p>
            <a:r>
              <a:rPr lang="en-US" dirty="0"/>
              <a:t>TRAINING TEAMS FOR COMPETITION</a:t>
            </a:r>
            <a:br>
              <a:rPr lang="en-US" dirty="0"/>
            </a:br>
            <a:br>
              <a:rPr lang="en-US" dirty="0"/>
            </a:b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By:</a:t>
            </a:r>
            <a:b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Chantelle Mukabi</a:t>
            </a:r>
            <a:b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COACH - WSDC TEAM KENYA</a:t>
            </a:r>
            <a:br>
              <a:rPr lang="en-US" dirty="0"/>
            </a:b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7" name="Picture Placeholder 16" descr="A city with tall buildings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-1536454"/>
            <a:ext cx="5028566" cy="3354992"/>
          </a:xfrm>
          <a:noFill/>
        </p:spPr>
        <p:txBody>
          <a:bodyPr>
            <a:no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072" y="2199192"/>
            <a:ext cx="5028565" cy="1894972"/>
          </a:xfrm>
          <a:noFill/>
        </p:spPr>
        <p:txBody>
          <a:bodyPr anchor="t"/>
          <a:lstStyle/>
          <a:p>
            <a:pPr marL="342900" indent="-342900">
              <a:buAutoNum type="arabicPeriod"/>
            </a:pPr>
            <a:r>
              <a:rPr lang="en-US" sz="2800" dirty="0"/>
              <a:t>SWOT ANALYSIS</a:t>
            </a:r>
          </a:p>
          <a:p>
            <a:pPr marL="342900" indent="-342900">
              <a:buAutoNum type="arabicPeriod"/>
            </a:pPr>
            <a:r>
              <a:rPr lang="en-US" sz="2800" dirty="0"/>
              <a:t>OBSERVATION </a:t>
            </a:r>
          </a:p>
          <a:p>
            <a:pPr marL="342900" indent="-342900">
              <a:buAutoNum type="arabicPeriod"/>
            </a:pPr>
            <a:r>
              <a:rPr lang="en-US" sz="2800" dirty="0"/>
              <a:t>PREP TIME</a:t>
            </a:r>
          </a:p>
          <a:p>
            <a:pPr marL="342900" indent="-342900">
              <a:buAutoNum type="arabicPeriod"/>
            </a:pPr>
            <a:r>
              <a:rPr lang="en-US" sz="2800" dirty="0"/>
              <a:t>STRATEGY + SPEAKING</a:t>
            </a:r>
          </a:p>
          <a:p>
            <a:pPr marL="342900" indent="-342900">
              <a:buAutoNum type="arabicPeriod"/>
            </a:pPr>
            <a:r>
              <a:rPr lang="en-US" sz="2800" dirty="0"/>
              <a:t>CONTENT + STYLE </a:t>
            </a:r>
          </a:p>
          <a:p>
            <a:pPr marL="342900" indent="-342900">
              <a:buAutoNum type="arabicPeriod"/>
            </a:pPr>
            <a:r>
              <a:rPr lang="en-US" sz="2800" dirty="0"/>
              <a:t>PREP COMPS 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  <p:pic>
        <p:nvPicPr>
          <p:cNvPr id="43" name="Picture Placeholder 42" descr="A plane flying over a city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/>
      </p:pic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06000" cy="1382156"/>
          </a:xfrm>
          <a:noFill/>
        </p:spPr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79F10-423E-7372-974D-DDD5B1EAE3F7}"/>
              </a:ext>
            </a:extLst>
          </p:cNvPr>
          <p:cNvSpPr/>
          <p:nvPr/>
        </p:nvSpPr>
        <p:spPr>
          <a:xfrm>
            <a:off x="2305664" y="1703439"/>
            <a:ext cx="2359742" cy="172556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STRENGTHS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DDD01-BBFB-A333-C068-69E0B842EFD3}"/>
              </a:ext>
            </a:extLst>
          </p:cNvPr>
          <p:cNvSpPr/>
          <p:nvPr/>
        </p:nvSpPr>
        <p:spPr>
          <a:xfrm>
            <a:off x="2305664" y="3937819"/>
            <a:ext cx="2359742" cy="17255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OPPORTUNITIES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780E1C-983A-E3CD-5956-F28C7CBB3FC9}"/>
              </a:ext>
            </a:extLst>
          </p:cNvPr>
          <p:cNvSpPr/>
          <p:nvPr/>
        </p:nvSpPr>
        <p:spPr>
          <a:xfrm>
            <a:off x="6572867" y="3937818"/>
            <a:ext cx="2359742" cy="17255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THREATS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8C9ACC-D898-EAA7-A2A4-7326E903C127}"/>
              </a:ext>
            </a:extLst>
          </p:cNvPr>
          <p:cNvSpPr/>
          <p:nvPr/>
        </p:nvSpPr>
        <p:spPr>
          <a:xfrm>
            <a:off x="6572867" y="1703438"/>
            <a:ext cx="2359742" cy="17255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WEAKNESSES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26" y="0"/>
            <a:ext cx="6645965" cy="1325563"/>
          </a:xfrm>
          <a:noFill/>
        </p:spPr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1026" y="1858297"/>
            <a:ext cx="6064046" cy="476372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Personality clashes between teammates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Synergy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Reactions under stress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Recovery post loss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Ability to fulfil duties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Ability to manage workload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Reliability as a team member, etc.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Note: This will literally make or break your team! </a:t>
            </a:r>
          </a:p>
        </p:txBody>
      </p:sp>
      <p:pic>
        <p:nvPicPr>
          <p:cNvPr id="20" name="Picture Placeholder 19" descr="City lights at night">
            <a:extLst>
              <a:ext uri="{FF2B5EF4-FFF2-40B4-BE49-F238E27FC236}">
                <a16:creationId xmlns:a16="http://schemas.microsoft.com/office/drawing/2014/main" id="{E5D7764F-CE06-1A00-3555-ACAE6ACDFE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791ED-5D06-075E-B569-2D4B7CB29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812B206-25E9-4F8B-AED7-8353BA62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9100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142A6D3-8DB2-4EE4-B19A-4C40D070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0990" y="4849100"/>
            <a:ext cx="2366826" cy="20089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D73BD45-87D9-44BD-8E6F-A575FFD9C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2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849099"/>
            <a:ext cx="3027816" cy="100445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DCF77A1-F95C-2C0E-1BB9-52ABA23F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95894"/>
            <a:ext cx="9144000" cy="1006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PREP TIME  </a:t>
            </a:r>
          </a:p>
        </p:txBody>
      </p:sp>
      <p:pic>
        <p:nvPicPr>
          <p:cNvPr id="13" name="Graphic 12" descr="Signature with solid fill">
            <a:extLst>
              <a:ext uri="{FF2B5EF4-FFF2-40B4-BE49-F238E27FC236}">
                <a16:creationId xmlns:a16="http://schemas.microsoft.com/office/drawing/2014/main" id="{41196EFC-B8D7-8FCE-DC84-D251F261E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9992" y="641471"/>
            <a:ext cx="3499791" cy="3499791"/>
          </a:xfrm>
          <a:prstGeom prst="rect">
            <a:avLst/>
          </a:prstGeom>
        </p:spPr>
      </p:pic>
      <p:pic>
        <p:nvPicPr>
          <p:cNvPr id="15" name="Graphic 14" descr="Stopwatch 75% with solid fill">
            <a:extLst>
              <a:ext uri="{FF2B5EF4-FFF2-40B4-BE49-F238E27FC236}">
                <a16:creationId xmlns:a16="http://schemas.microsoft.com/office/drawing/2014/main" id="{85753F5C-390C-8093-F4E2-2CD7C1AF2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1005" y="667634"/>
            <a:ext cx="3499791" cy="3499791"/>
          </a:xfrm>
          <a:prstGeom prst="rect">
            <a:avLst/>
          </a:prstGeom>
        </p:spPr>
      </p:pic>
      <p:pic>
        <p:nvPicPr>
          <p:cNvPr id="19" name="Graphic 18" descr="Captain male with solid fill">
            <a:extLst>
              <a:ext uri="{FF2B5EF4-FFF2-40B4-BE49-F238E27FC236}">
                <a16:creationId xmlns:a16="http://schemas.microsoft.com/office/drawing/2014/main" id="{3FE557DE-A893-703A-B1A4-C828EE0D3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735" y="641471"/>
            <a:ext cx="3499791" cy="3499791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602477" y="4849098"/>
            <a:ext cx="339224" cy="20089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965CFDB-63A4-4033-A10B-8444138F6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2420" y="4849097"/>
            <a:ext cx="3309580" cy="138214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10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78690-BBFD-D001-5DBF-A3CD772E6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1A18-648D-3B1A-3F98-4AB359C1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06000" cy="1382156"/>
          </a:xfrm>
          <a:noFill/>
        </p:spPr>
        <p:txBody>
          <a:bodyPr/>
          <a:lstStyle/>
          <a:p>
            <a:r>
              <a:rPr lang="en-US" dirty="0"/>
              <a:t>STRATEGY + SPEAKING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152098-F4D1-A290-5354-99284C5FE383}"/>
              </a:ext>
            </a:extLst>
          </p:cNvPr>
          <p:cNvSpPr/>
          <p:nvPr/>
        </p:nvSpPr>
        <p:spPr>
          <a:xfrm>
            <a:off x="1312606" y="1865671"/>
            <a:ext cx="1681316" cy="156332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DRILLS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37A933-4F94-0389-C7F0-39400AB17EEE}"/>
              </a:ext>
            </a:extLst>
          </p:cNvPr>
          <p:cNvSpPr/>
          <p:nvPr/>
        </p:nvSpPr>
        <p:spPr>
          <a:xfrm>
            <a:off x="4498871" y="4859880"/>
            <a:ext cx="1681316" cy="1563329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EXPOSURE VIDEOS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4C0ABC-893D-F24C-0B37-D2A1BBD3194A}"/>
              </a:ext>
            </a:extLst>
          </p:cNvPr>
          <p:cNvSpPr/>
          <p:nvPr/>
        </p:nvSpPr>
        <p:spPr>
          <a:xfrm>
            <a:off x="9128023" y="1819693"/>
            <a:ext cx="1681316" cy="15633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JUDGING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D4EC93-055D-DBD6-AE94-68ED3F6BB695}"/>
              </a:ext>
            </a:extLst>
          </p:cNvPr>
          <p:cNvSpPr/>
          <p:nvPr/>
        </p:nvSpPr>
        <p:spPr>
          <a:xfrm>
            <a:off x="4414684" y="1911648"/>
            <a:ext cx="1681316" cy="156332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RECORD SPEECHES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2C01F6-627A-F3A6-991D-4E9D6DA8F0B9}"/>
              </a:ext>
            </a:extLst>
          </p:cNvPr>
          <p:cNvSpPr/>
          <p:nvPr/>
        </p:nvSpPr>
        <p:spPr>
          <a:xfrm>
            <a:off x="9096069" y="4529775"/>
            <a:ext cx="1681316" cy="1563329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FEEDBACK FILES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BE0199-3D04-DF45-AEFD-107C8C23E6B0}"/>
              </a:ext>
            </a:extLst>
          </p:cNvPr>
          <p:cNvSpPr/>
          <p:nvPr/>
        </p:nvSpPr>
        <p:spPr>
          <a:xfrm>
            <a:off x="6727106" y="3071130"/>
            <a:ext cx="1681316" cy="1563329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REPEAT SPEECHES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EA4807-0E0D-33E5-EBE9-92490CD67441}"/>
              </a:ext>
            </a:extLst>
          </p:cNvPr>
          <p:cNvSpPr/>
          <p:nvPr/>
        </p:nvSpPr>
        <p:spPr>
          <a:xfrm>
            <a:off x="1414617" y="4256642"/>
            <a:ext cx="1681316" cy="1563329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ADJUST PREP</a:t>
            </a:r>
          </a:p>
        </p:txBody>
      </p:sp>
    </p:spTree>
    <p:extLst>
      <p:ext uri="{BB962C8B-B14F-4D97-AF65-F5344CB8AC3E}">
        <p14:creationId xmlns:p14="http://schemas.microsoft.com/office/powerpoint/2010/main" val="425272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51" y="-333388"/>
            <a:ext cx="6930838" cy="1505493"/>
          </a:xfrm>
          <a:noFill/>
        </p:spPr>
        <p:txBody>
          <a:bodyPr/>
          <a:lstStyle/>
          <a:p>
            <a:r>
              <a:rPr lang="en-US" dirty="0"/>
              <a:t>CONTENT + STYLE</a:t>
            </a:r>
          </a:p>
        </p:txBody>
      </p:sp>
      <p:pic>
        <p:nvPicPr>
          <p:cNvPr id="24" name="Picture Placeholder 7" descr="Looking up view of tall buildings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9251" y="1565195"/>
            <a:ext cx="6941703" cy="4297680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Guest Coaches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Quizzes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Casefiles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Presentations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Essays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Lectures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Hot seat Q &amp; A, etc. 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888"/>
            <a:ext cx="9144000" cy="3136738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PREP COMPS!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PREP COMPS!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PREP COMPS!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(FLEXIBILITY IS KEY!)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5" descr="Close-up of a bridge with wires">
            <a:extLst>
              <a:ext uri="{FF2B5EF4-FFF2-40B4-BE49-F238E27FC236}">
                <a16:creationId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41278"/>
            <a:ext cx="4902843" cy="3526778"/>
          </a:xfrm>
          <a:noFill/>
        </p:spPr>
        <p:txBody>
          <a:bodyPr anchor="b"/>
          <a:lstStyle/>
          <a:p>
            <a:r>
              <a:rPr lang="en-US" dirty="0"/>
              <a:t>THANK YOU &amp; GOOD LUCK!</a:t>
            </a:r>
          </a:p>
        </p:txBody>
      </p:sp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{48B3FFE0-0B3D-43ED-B15E-4703965F2B01}tf22797433_win32</Template>
  <TotalTime>45</TotalTime>
  <Words>143</Words>
  <Application>Microsoft Office PowerPoint</Application>
  <PresentationFormat>Widescreen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Aptos</vt:lpstr>
      <vt:lpstr>Arial</vt:lpstr>
      <vt:lpstr>Calibri</vt:lpstr>
      <vt:lpstr>Univers Condensed Light</vt:lpstr>
      <vt:lpstr>Walbaum Display Light</vt:lpstr>
      <vt:lpstr>Wingdings</vt:lpstr>
      <vt:lpstr>AngleLinesVTI</vt:lpstr>
      <vt:lpstr>TRAINING TEAMS FOR COMPETITION  By: Chantelle Mukabi COACH - WSDC TEAM KENYA </vt:lpstr>
      <vt:lpstr>OVERVIEW</vt:lpstr>
      <vt:lpstr>SWOT ANALYSIS </vt:lpstr>
      <vt:lpstr>OBSERVATION</vt:lpstr>
      <vt:lpstr>PREP TIME  </vt:lpstr>
      <vt:lpstr>STRATEGY + SPEAKING </vt:lpstr>
      <vt:lpstr>CONTENT + STYLE</vt:lpstr>
      <vt:lpstr>PREP COMPS! PREP COMPS! PREP COMPS!</vt:lpstr>
      <vt:lpstr>THANK YOU &amp;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Chantelle Mukabi</dc:creator>
  <cp:lastModifiedBy>Chantelle Mukabi</cp:lastModifiedBy>
  <cp:revision>1</cp:revision>
  <dcterms:created xsi:type="dcterms:W3CDTF">2024-11-12T14:17:23Z</dcterms:created>
  <dcterms:modified xsi:type="dcterms:W3CDTF">2024-11-12T15:03:08Z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